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666" y="-1742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9" y="19728906"/>
            <a:ext cx="21345525" cy="10528651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bg1">
              <a:lumMod val="95000"/>
            </a:schemeClr>
          </a:solidFill>
          <a:ln w="0">
            <a:noFill/>
          </a:ln>
        </p:spPr>
        <p:txBody>
          <a:bodyPr anchor="t"/>
          <a:lstStyle/>
          <a:p>
            <a:pPr algn="l"/>
            <a:br>
              <a:rPr lang="en-US" altLang="ko-KR" sz="5400" dirty="0"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ko-KR" altLang="en-US" sz="140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0" dirty="0" err="1">
                <a:latin typeface="HY강M" panose="02030600000101010101" pitchFamily="18" charset="-127"/>
                <a:ea typeface="HY강M" panose="02030600000101010101" pitchFamily="18" charset="-127"/>
              </a:rPr>
              <a:t>머신러닝을</a:t>
            </a:r>
            <a:r>
              <a:rPr lang="ko-KR" altLang="en-US" sz="14000" dirty="0">
                <a:latin typeface="HY강M" panose="02030600000101010101" pitchFamily="18" charset="-127"/>
                <a:ea typeface="HY강M" panose="02030600000101010101" pitchFamily="18" charset="-127"/>
              </a:rPr>
              <a:t> 이용한</a:t>
            </a:r>
            <a:br>
              <a:rPr lang="en-US" altLang="ko-KR" sz="14000" dirty="0"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n-US" altLang="ko-KR" sz="140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4000" dirty="0">
                <a:latin typeface="HY강M" panose="02030600000101010101" pitchFamily="18" charset="-127"/>
                <a:ea typeface="HY강M" panose="02030600000101010101" pitchFamily="18" charset="-127"/>
              </a:rPr>
              <a:t>자동번역기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2016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년 가을학기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800" dirty="0" err="1">
                <a:latin typeface="HY강M" panose="02030600000101010101" pitchFamily="18" charset="-127"/>
                <a:ea typeface="HY강M" panose="02030600000101010101" pitchFamily="18" charset="-127"/>
              </a:rPr>
              <a:t>캡스톤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 축제</a:t>
            </a:r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r">
              <a:lnSpc>
                <a:spcPct val="100000"/>
              </a:lnSpc>
            </a:pP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[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공학 프로젝트 기획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지도교수님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홍신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	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팀원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서지형 윤성민 임지윤 </a:t>
            </a:r>
            <a:r>
              <a:rPr lang="ko-KR" altLang="en-US" sz="2800" dirty="0" err="1">
                <a:latin typeface="HY강M" panose="02030600000101010101" pitchFamily="18" charset="-127"/>
                <a:ea typeface="HY강M" panose="02030600000101010101" pitchFamily="18" charset="-127"/>
              </a:rPr>
              <a:t>허수민</a:t>
            </a:r>
            <a:endParaRPr lang="ko-KR" altLang="en-US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" y="6200099"/>
            <a:ext cx="9677400" cy="412420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6600" dirty="0">
                <a:latin typeface="HY강M" panose="02030600000101010101" pitchFamily="18" charset="-127"/>
                <a:ea typeface="HY강M" panose="02030600000101010101" pitchFamily="18" charset="-127"/>
              </a:rPr>
              <a:t>문제 배경</a:t>
            </a:r>
            <a:endParaRPr lang="en-US" altLang="ko-KR" sz="66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fontAlgn="base"/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비 신뢰적인 기존 번역기 </a:t>
            </a:r>
          </a:p>
          <a:p>
            <a:pPr fontAlgn="base"/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글로벌 시대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다문화 사회</a:t>
            </a:r>
          </a:p>
          <a:p>
            <a:pPr fontAlgn="base"/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한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영 자동번역 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Open source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미비</a:t>
            </a:r>
          </a:p>
          <a:p>
            <a:pPr fontAlgn="base"/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한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영 자동번역 연구에 대한 질 좋은 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data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의 부족    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25187" y="6200099"/>
            <a:ext cx="9677400" cy="28315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HY강M" panose="02030600000101010101" pitchFamily="18" charset="-127"/>
                <a:ea typeface="HY강M" panose="02030600000101010101" pitchFamily="18" charset="-127"/>
              </a:rPr>
              <a:t>III. </a:t>
            </a:r>
            <a:r>
              <a:rPr lang="ko-KR" altLang="en-US" sz="6600" dirty="0">
                <a:latin typeface="HY강M" panose="02030600000101010101" pitchFamily="18" charset="-127"/>
                <a:ea typeface="HY강M" panose="02030600000101010101" pitchFamily="18" charset="-127"/>
              </a:rPr>
              <a:t>기존 연구 결과</a:t>
            </a:r>
            <a:endParaRPr lang="en-US" altLang="ko-KR" sz="66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이곳에는 기존에 존재하던 연구 자료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논문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제품들에 비교 분석과 설명이 들어갑니다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</a:p>
          <a:p>
            <a:endParaRPr lang="ko-KR" altLang="en-US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750" y="17868900"/>
            <a:ext cx="9677400" cy="714041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HY강M" panose="02030600000101010101" pitchFamily="18" charset="-127"/>
                <a:ea typeface="HY강M" panose="02030600000101010101" pitchFamily="18" charset="-127"/>
              </a:rPr>
              <a:t>II. </a:t>
            </a:r>
            <a:r>
              <a:rPr lang="ko-KR" altLang="en-US" sz="6600" dirty="0">
                <a:latin typeface="HY강M" panose="02030600000101010101" pitchFamily="18" charset="-127"/>
                <a:ea typeface="HY강M" panose="02030600000101010101" pitchFamily="18" charset="-127"/>
              </a:rPr>
              <a:t>문제 정의</a:t>
            </a:r>
            <a:endParaRPr lang="en-US" altLang="ko-KR" sz="66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이곳에는 과제의 명확한 문제 정의와 관련된 내용이 들어갑니다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Problem Statement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Constraints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Objectives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Functions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등의 내용들이 해당합니다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</a:p>
          <a:p>
            <a:endParaRPr lang="ko-KR" altLang="en-US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25187" y="17868900"/>
            <a:ext cx="9677400" cy="541686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HY강M" panose="02030600000101010101" pitchFamily="18" charset="-127"/>
                <a:ea typeface="HY강M" panose="02030600000101010101" pitchFamily="18" charset="-127"/>
              </a:rPr>
              <a:t>Iv. </a:t>
            </a:r>
            <a:r>
              <a:rPr lang="ko-KR" altLang="en-US" sz="6600" dirty="0">
                <a:latin typeface="HY강M" panose="02030600000101010101" pitchFamily="18" charset="-127"/>
                <a:ea typeface="HY강M" panose="02030600000101010101" pitchFamily="18" charset="-127"/>
              </a:rPr>
              <a:t>접근 방법</a:t>
            </a:r>
            <a:endParaRPr lang="en-US" altLang="ko-KR" sz="66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이곳에는 공학 프로젝트 기획의 주제를 향후 구현할 구체적인 방식들에 대하여 서술합니다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Key Approach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System Design(Conceptually)</a:t>
            </a:r>
          </a:p>
          <a:p>
            <a:endParaRPr lang="en-US" altLang="ko-KR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등의 내용들이 해당합니다</a:t>
            </a:r>
            <a:r>
              <a:rPr lang="en-US" altLang="ko-KR" sz="2800" dirty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</a:p>
          <a:p>
            <a:endParaRPr lang="ko-KR" altLang="en-US" sz="28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108</Words>
  <Application>Microsoft Office PowerPoint</Application>
  <PresentationFormat>사용자 지정</PresentationFormat>
  <Paragraphs>35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HY강M</vt:lpstr>
      <vt:lpstr>맑은 고딕</vt:lpstr>
      <vt:lpstr>Arial</vt:lpstr>
      <vt:lpstr>Calibri</vt:lpstr>
      <vt:lpstr>Calibri Light</vt:lpstr>
      <vt:lpstr>Office 테마</vt:lpstr>
      <vt:lpstr>  머신러닝을 이용한  자동번역기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8</cp:revision>
  <dcterms:created xsi:type="dcterms:W3CDTF">2016-11-15T12:39:50Z</dcterms:created>
  <dcterms:modified xsi:type="dcterms:W3CDTF">2016-11-15T15:57:38Z</dcterms:modified>
</cp:coreProperties>
</file>